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4" d="100"/>
          <a:sy n="54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8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87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599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46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0556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367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491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82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6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8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0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4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2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49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86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9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16061-C328-413E-8F27-B210C30AC86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CAC6552-F2C1-48FF-82A3-D5EA1A448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16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1A272-E6C3-D1BD-7571-D9143D8E90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b="1" dirty="0"/>
              <a:t>Local</a:t>
            </a:r>
            <a:r>
              <a:rPr lang="en-US" dirty="0"/>
              <a:t> Climate Action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F3C6C2-8A02-561D-BABC-DEFE1A7D4C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Partnership Effort Between the City of Martinsville</a:t>
            </a:r>
          </a:p>
          <a:p>
            <a:r>
              <a:rPr lang="en-US" dirty="0"/>
              <a:t>and George Mason University</a:t>
            </a:r>
          </a:p>
        </p:txBody>
      </p:sp>
    </p:spTree>
    <p:extLst>
      <p:ext uri="{BB962C8B-B14F-4D97-AF65-F5344CB8AC3E}">
        <p14:creationId xmlns:p14="http://schemas.microsoft.com/office/powerpoint/2010/main" val="1494940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21CC1-EF68-7572-F78A-F19039661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Local Climate Action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7CEF5-A015-B79B-D512-56E419565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/>
              <a:t>Partnership with George Mason University’s Virginia Climate Center</a:t>
            </a:r>
          </a:p>
          <a:p>
            <a:r>
              <a:rPr lang="en-US" sz="2000" dirty="0"/>
              <a:t>Working with Virginia local governments to develop energy and resiliency plans</a:t>
            </a:r>
          </a:p>
          <a:p>
            <a:r>
              <a:rPr lang="en-US" sz="2000" dirty="0"/>
              <a:t>GMU is expanding its outreach to rural communities in the WPPDC area, including Martinsville, Danville, and Henry County </a:t>
            </a:r>
          </a:p>
          <a:p>
            <a:r>
              <a:rPr lang="en-US" sz="2000" dirty="0"/>
              <a:t>Federal funding over $400 billion is being distributed to mitigation, adaptation, and infrastructure funding to eligible entities, including local governments </a:t>
            </a:r>
          </a:p>
          <a:p>
            <a:r>
              <a:rPr lang="en-US" sz="2000" dirty="0"/>
              <a:t>If the City adopts a Local Climate Action Plan, we may become more competitive for federal funding to address climate issues and resiliency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85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E5CDE-5B05-70A8-1250-AF28C787C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Local Climate Action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A4450-1F23-42BD-B617-F722DF264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This is a student-led project working with researchers and local planners to model emissions, assess risks, and provide baseline data to identify targets and specific actions</a:t>
            </a:r>
          </a:p>
          <a:p>
            <a:r>
              <a:rPr lang="en-US" sz="2000" dirty="0"/>
              <a:t>A local task force is being established to review the modeling of greenhouse gas emissions and risks in 4 weekly meetings between February 1 – March 15, 2024</a:t>
            </a:r>
          </a:p>
          <a:p>
            <a:r>
              <a:rPr lang="en-US" sz="2000" dirty="0"/>
              <a:t>Could result in internships for GMU students to assist with related energy action plans</a:t>
            </a:r>
          </a:p>
          <a:p>
            <a:r>
              <a:rPr lang="en-US" sz="2000" dirty="0"/>
              <a:t>No cost to the City, only staff time to help with outreach and providing space for task force meetings </a:t>
            </a:r>
          </a:p>
        </p:txBody>
      </p:sp>
    </p:spTree>
    <p:extLst>
      <p:ext uri="{BB962C8B-B14F-4D97-AF65-F5344CB8AC3E}">
        <p14:creationId xmlns:p14="http://schemas.microsoft.com/office/powerpoint/2010/main" val="6715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E5CDE-5B05-70A8-1250-AF28C787C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Local Climate Action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A4450-1F23-42BD-B617-F722DF264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Phase 1 Development of Community Task Force and Public Engagement to be completed by December 2023</a:t>
            </a:r>
          </a:p>
          <a:p>
            <a:r>
              <a:rPr lang="en-US" sz="2000" dirty="0"/>
              <a:t>Phase 2 Adaptation Co-Development of Long-Term Climate Modeling and Task Force Meetings to be completed by June 2024</a:t>
            </a:r>
          </a:p>
          <a:p>
            <a:r>
              <a:rPr lang="en-US" sz="2000" dirty="0"/>
              <a:t>Phase 3 Student Internships and Fellowships identifying students interested in assisting in the implementation of energy action plans through December 2024 </a:t>
            </a:r>
          </a:p>
        </p:txBody>
      </p:sp>
    </p:spTree>
    <p:extLst>
      <p:ext uri="{BB962C8B-B14F-4D97-AF65-F5344CB8AC3E}">
        <p14:creationId xmlns:p14="http://schemas.microsoft.com/office/powerpoint/2010/main" val="653315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261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Local Climate Action Plan</vt:lpstr>
      <vt:lpstr>Local Climate Action Plan</vt:lpstr>
      <vt:lpstr>Local Climate Action Plan</vt:lpstr>
      <vt:lpstr>Local Climate Action Plan</vt:lpstr>
    </vt:vector>
  </TitlesOfParts>
  <Company>City of Martinsville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Climate Action Plan</dc:title>
  <dc:creator>Keith Holland</dc:creator>
  <cp:lastModifiedBy>Keith Holland</cp:lastModifiedBy>
  <cp:revision>1</cp:revision>
  <dcterms:created xsi:type="dcterms:W3CDTF">2023-11-28T21:34:27Z</dcterms:created>
  <dcterms:modified xsi:type="dcterms:W3CDTF">2023-11-28T22:52:36Z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2023-11-28T22:52:36Z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51e0f26f-701f-4fad-b18f-1c574d09532d</vt:lpwstr>
  </property>
  <property fmtid="{D5CDD505-2E9C-101B-9397-08002B2CF9AE}" pid="7" name="MSIP_Label_defa4170-0d19-0005-0004-bc88714345d2_ActionId">
    <vt:lpwstr>b3e1cfde-5ba7-4d9e-83c4-a46343a7eb23</vt:lpwstr>
  </property>
  <property fmtid="{D5CDD505-2E9C-101B-9397-08002B2CF9AE}" pid="8" name="MSIP_Label_defa4170-0d19-0005-0004-bc88714345d2_ContentBits">
    <vt:lpwstr>0</vt:lpwstr>
  </property>
</Properties>
</file>